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14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69C7F-D3B5-0141-96E7-1F1A2BEC7AF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69C7F-D3B5-0141-96E7-1F1A2BEC7AF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69C7F-D3B5-0141-96E7-1F1A2BEC7AF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69C7F-D3B5-0141-96E7-1F1A2BEC7AF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69C7F-D3B5-0141-96E7-1F1A2BEC7AF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69C7F-D3B5-0141-96E7-1F1A2BEC7AF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69C7F-D3B5-0141-96E7-1F1A2BEC7AF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69C7F-D3B5-0141-96E7-1F1A2BEC7AF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69C7F-D3B5-0141-96E7-1F1A2BEC7AF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69C7F-D3B5-0141-96E7-1F1A2BEC7AF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69C7F-D3B5-0141-96E7-1F1A2BEC7AF2}" type="datetimeFigureOut">
              <a:rPr lang="en-US" smtClean="0"/>
              <a:t>12/10/17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69C7F-D3B5-0141-96E7-1F1A2BEC7AF2}" type="datetimeFigureOut">
              <a:rPr lang="en-US" smtClean="0"/>
              <a:t>12/9/17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744102-901D-034D-B298-03E5919DA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538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085" y="372978"/>
            <a:ext cx="8399661" cy="23689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011" y="3128211"/>
            <a:ext cx="3416968" cy="34169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6274" y="3128211"/>
            <a:ext cx="3416968" cy="3416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374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268" y="-177465"/>
            <a:ext cx="6683228" cy="31462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306" y="3224462"/>
            <a:ext cx="8399661" cy="236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111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1543</TotalTime>
  <Words>0</Words>
  <Application>Microsoft Macintosh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McCreary</dc:creator>
  <cp:lastModifiedBy>Dan McCreary</cp:lastModifiedBy>
  <cp:revision>2</cp:revision>
  <dcterms:created xsi:type="dcterms:W3CDTF">2017-12-09T13:56:28Z</dcterms:created>
  <dcterms:modified xsi:type="dcterms:W3CDTF">2017-12-10T15:40:04Z</dcterms:modified>
</cp:coreProperties>
</file>

<file path=docProps/thumbnail.jpeg>
</file>